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4AC2BB-5905-4FA0-96D7-8E32067F8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9FB2CE-7ECF-4589-BD80-F75A4A90F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AF66C5-DCD3-4830-9714-51EB6ED9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82441B-C36E-4490-A18C-29CAB0F1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321696-870D-48D7-BF10-17A91800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76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DA1BB-492F-42C3-B790-6F87689BF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1487AB-44BD-43B3-9110-1AC7F05C4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AA96CA-DFFF-40FC-BAA2-9742841E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49F4E3-BA21-4068-BF9B-F1EF2CE9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E224E-EE33-4AB3-BD69-79642A8EA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46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BC90AC-5FF8-4D29-BE3A-24DE98AA1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D82BC1-85DE-4547-9DE9-3AE5E2F64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8E756E-0A46-4A2C-BEFB-AFD71632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F08C55-AE0C-4995-B133-A06CF5DC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C57F23-F79D-4335-9FFE-191AA07D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86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27EEB-DACE-4202-8CB7-3FDDC4FE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84325D-B0FE-4E99-A31E-6534EF798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F3C1B6-E234-4289-8852-B0A55CF7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03D815-4C70-41B5-9FC0-D4857EF1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F501DA-96A8-477A-A007-6ABD5036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2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CE743-6B43-45F8-A621-33F2F121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DB2E969-9750-487D-8E99-2CE75F2CB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F2762E-A14B-4820-8935-554FAE10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DC3E6F-8595-4E35-BBB4-17FAEE9C1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E4A950-0E6B-4650-9C87-C423CC1FC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47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5CDA73-EF28-43A3-802B-78EEE830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B8CA2C-B133-4D00-97A1-66B1D008F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19B4FE7-D786-43D6-9F09-D51DE821B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341B49-21FB-4B14-BBBF-15774473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95483E-4E71-4012-9C16-B5ADBF57A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5E51A6-6E2F-4AC4-88A3-F16A5845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04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FEF812-D054-4A01-A6E9-31B1D213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4ED257-98BC-4202-A6D4-3AA5EE932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EA9EFDF-9875-45B4-8214-86F5A5091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FAD1760-8D30-47BB-A66A-1861F9401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656A4C8-8EEF-4ED5-99B1-2C82D358D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51F1A38-7624-40DB-9F6C-6544849B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6E451D-BBEB-4BEC-9504-A9A5E48E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BBB54B2-E3BC-4960-A800-674C4CA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18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7243C5-77BF-4437-BD05-799636384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E995250-0D43-478D-B4A5-70286B3D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1093A6-84CE-4F66-A138-DF7D9A2C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6E6E4A-0F49-462F-8C76-887EB34B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84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791BD67-BE47-4E99-A2A2-51DEB974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728966-1099-4D38-A9EB-077065AB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B5B524A-CE19-46D0-B9A0-42DCB25A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56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D87787-0589-4916-A020-D0D494F50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B7923E-01D4-46B0-9561-9A3F7382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D1BDAD-597A-48AA-8232-981594522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A9D91-15D8-42C4-92E3-97226BB2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0FE860-31BB-42D4-95ED-88E4190D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2B0928-673F-46E5-BB14-8742BB6F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61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906F38-9BAB-41DD-B801-7D30D0149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A05D42D-6ED4-4531-A467-1F4EC7990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93E02CD-A9A3-4B90-8443-BE5391FA7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8BB649-B4E8-44A1-A59D-E06F9318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BC8A28-DC3E-4CD5-8134-416FEC2B0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D068C1-1CBA-4962-B685-51A22635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1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BF10C7-ACD1-4ADF-A656-012795D2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BAEE1B-3D12-4B85-AD5B-A6668A81C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9E9347-D266-4B06-A286-7B6CB1642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D4EF0-2FFA-47EA-9B7D-8E95AC1D97FE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B92557-429C-4456-B628-0B92EAE55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F86AA2-EEA2-4BA4-89A0-B447055CD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04936-2C77-4965-8573-BB07021552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68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6EA2C7D8-240D-44FC-BF60-8F8911F3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4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E0F9969-76E4-41E5-AD8B-7F48ECF0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72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Ferruglio</dc:creator>
  <cp:lastModifiedBy>Luigi Ferruglio</cp:lastModifiedBy>
  <cp:revision>1</cp:revision>
  <dcterms:created xsi:type="dcterms:W3CDTF">2020-06-06T09:50:36Z</dcterms:created>
  <dcterms:modified xsi:type="dcterms:W3CDTF">2020-06-06T09:54:27Z</dcterms:modified>
</cp:coreProperties>
</file>